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7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BCF606-880B-542E-3B07-4C2AD2E7F7E5}" v="171" dt="2025-03-27T11:22:30.708"/>
    <p1510:client id="{3A84A3AF-AA2A-4317-455C-F7CF946E0D2D}" v="52" dt="2025-03-27T11:51:39.320"/>
    <p1510:client id="{B8476FE6-31C9-C1AB-C811-2F22B87C24ED}" v="99" dt="2025-03-27T11:05:08.0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7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727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26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71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36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76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0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33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75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69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16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FFB779-270B-4192-84BA-A697F48306DC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97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Freeform: Shape 8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7" name="Right Triangle 1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8" name="Rectangle 1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Straight Connector 14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AC6EB8A9-9422-876F-49C1-B7155634CB21}"/>
              </a:ext>
            </a:extLst>
          </p:cNvPr>
          <p:cNvSpPr txBox="1"/>
          <p:nvPr/>
        </p:nvSpPr>
        <p:spPr>
          <a:xfrm>
            <a:off x="4606446" y="1485621"/>
            <a:ext cx="6833704" cy="4327433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воспитательной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университете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результатам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социологического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с 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февраля 202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университете  «Мирас» проводилось анкетирование. в котором приняли участие студенты 1-4 курсов в количестве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2067</a:t>
            </a:r>
            <a:r>
              <a:rPr lang="kk-KZ" dirty="0" smtClean="0"/>
              <a:t>. </a:t>
            </a:r>
            <a:endParaRPr lang="ru-RU" dirty="0"/>
          </a:p>
          <a:p>
            <a:r>
              <a:rPr lang="kk-KZ" dirty="0"/>
              <a:t/>
            </a:r>
            <a:br>
              <a:rPr lang="kk-KZ" dirty="0"/>
            </a:br>
            <a:endParaRPr lang="ru-RU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42439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текст, снимок экрана, Шрифт, число&#10;&#10;Содержимое, созданное ИИ, может быть неверным.">
            <a:extLst>
              <a:ext uri="{FF2B5EF4-FFF2-40B4-BE49-F238E27FC236}">
                <a16:creationId xmlns:a16="http://schemas.microsoft.com/office/drawing/2014/main" id="{C5153803-2479-FA24-6F63-F2712AF2E5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2" y="427388"/>
            <a:ext cx="5426764" cy="2693861"/>
          </a:xfrm>
          <a:prstGeom prst="rect">
            <a:avLst/>
          </a:prstGeom>
        </p:spPr>
      </p:pic>
      <p:pic>
        <p:nvPicPr>
          <p:cNvPr id="3" name="Рисунок 2" descr="Изображение выглядит как текст, снимок экрана, Шрифт, число&#10;&#10;Содержимое, созданное ИИ, может быть неверным.">
            <a:extLst>
              <a:ext uri="{FF2B5EF4-FFF2-40B4-BE49-F238E27FC236}">
                <a16:creationId xmlns:a16="http://schemas.microsoft.com/office/drawing/2014/main" id="{E64BAB7C-94A3-C35C-E7BC-325BC59828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1" y="3752850"/>
            <a:ext cx="5426764" cy="2517051"/>
          </a:xfrm>
          <a:prstGeom prst="rect">
            <a:avLst/>
          </a:prstGeom>
        </p:spPr>
      </p:pic>
      <p:sp>
        <p:nvSpPr>
          <p:cNvPr id="46" name="Rectangle 37">
            <a:extLst>
              <a:ext uri="{FF2B5EF4-FFF2-40B4-BE49-F238E27FC236}">
                <a16:creationId xmlns:a16="http://schemas.microsoft.com/office/drawing/2014/main" id="{799448F2-0E5B-42DA-B2D1-11A14E947BD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50280" y="0"/>
            <a:ext cx="9144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39">
            <a:extLst>
              <a:ext uri="{FF2B5EF4-FFF2-40B4-BE49-F238E27FC236}">
                <a16:creationId xmlns:a16="http://schemas.microsoft.com/office/drawing/2014/main" id="{4E8A7552-20E1-4F34-ADAB-C1DB6634D47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383280"/>
            <a:ext cx="6126480" cy="914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Рисунок 4" descr="Изображение выглядит как текст, снимок экрана, Шрифт, число&#10;&#10;Содержимое, созданное ИИ, может быть неверным.">
            <a:extLst>
              <a:ext uri="{FF2B5EF4-FFF2-40B4-BE49-F238E27FC236}">
                <a16:creationId xmlns:a16="http://schemas.microsoft.com/office/drawing/2014/main" id="{B4230EE5-7BD7-2E9E-222E-347A8B70F8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8034" y="1894891"/>
            <a:ext cx="5426764" cy="2923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733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выглядит как текст, снимок экрана, Шрифт, число&#10;&#10;Содержимое, созданное ИИ, может быть неверным.">
            <a:extLst>
              <a:ext uri="{FF2B5EF4-FFF2-40B4-BE49-F238E27FC236}">
                <a16:creationId xmlns:a16="http://schemas.microsoft.com/office/drawing/2014/main" id="{6D54B209-7B08-193F-49CD-6389E52503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2" y="417628"/>
            <a:ext cx="5426764" cy="2713382"/>
          </a:xfrm>
          <a:prstGeom prst="rect">
            <a:avLst/>
          </a:prstGeom>
        </p:spPr>
      </p:pic>
      <p:pic>
        <p:nvPicPr>
          <p:cNvPr id="3" name="Рисунок 2" descr="Изображение выглядит как текст, снимок экрана, Шрифт, число&#10;&#10;Содержимое, созданное ИИ, может быть неверным.">
            <a:extLst>
              <a:ext uri="{FF2B5EF4-FFF2-40B4-BE49-F238E27FC236}">
                <a16:creationId xmlns:a16="http://schemas.microsoft.com/office/drawing/2014/main" id="{3F9B61E6-29E5-5D38-36CD-B5A08A61AF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1" y="3827880"/>
            <a:ext cx="5426764" cy="2366992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799448F2-0E5B-42DA-B2D1-11A14E947BD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50280" y="0"/>
            <a:ext cx="9144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E8A7552-20E1-4F34-ADAB-C1DB6634D47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383280"/>
            <a:ext cx="6126480" cy="914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Рисунок 3" descr="Изображение выглядит как текст, снимок экрана, Шрифт, число&#10;&#10;Содержимое, созданное ИИ, может быть неверным.">
            <a:extLst>
              <a:ext uri="{FF2B5EF4-FFF2-40B4-BE49-F238E27FC236}">
                <a16:creationId xmlns:a16="http://schemas.microsoft.com/office/drawing/2014/main" id="{ABC5653C-53CC-11E1-4AD5-FCEDAD2714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8034" y="1773889"/>
            <a:ext cx="5426764" cy="3165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659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текст, снимок экрана, Шрифт, число&#10;&#10;Содержимое, созданное ИИ, может быть неверным.">
            <a:extLst>
              <a:ext uri="{FF2B5EF4-FFF2-40B4-BE49-F238E27FC236}">
                <a16:creationId xmlns:a16="http://schemas.microsoft.com/office/drawing/2014/main" id="{BCDBDD71-1A50-984B-9F17-890C858FCA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0674" y="2009709"/>
            <a:ext cx="4987416" cy="2905170"/>
          </a:xfrm>
          <a:prstGeom prst="rect">
            <a:avLst/>
          </a:prstGeom>
        </p:spPr>
      </p:pic>
      <p:pic>
        <p:nvPicPr>
          <p:cNvPr id="3" name="Рисунок 2" descr="Изображение выглядит как текст, снимок экрана, Шрифт, число&#10;&#10;Содержимое, созданное ИИ, может быть неверным.">
            <a:extLst>
              <a:ext uri="{FF2B5EF4-FFF2-40B4-BE49-F238E27FC236}">
                <a16:creationId xmlns:a16="http://schemas.microsoft.com/office/drawing/2014/main" id="{4B1B5F57-4B4B-6DA8-1A29-B916AD0F59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1" y="3730057"/>
            <a:ext cx="5426764" cy="2562638"/>
          </a:xfrm>
          <a:prstGeom prst="rect">
            <a:avLst/>
          </a:prstGeom>
        </p:spPr>
      </p:pic>
      <p:sp>
        <p:nvSpPr>
          <p:cNvPr id="48" name="Rectangle 47">
            <a:extLst>
              <a:ext uri="{FF2B5EF4-FFF2-40B4-BE49-F238E27FC236}">
                <a16:creationId xmlns:a16="http://schemas.microsoft.com/office/drawing/2014/main" id="{799448F2-0E5B-42DA-B2D1-11A14E947BD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50280" y="0"/>
            <a:ext cx="9144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E8A7552-20E1-4F34-ADAB-C1DB6634D47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383280"/>
            <a:ext cx="6126480" cy="914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Рисунок 1" descr="Изображение выглядит как текст, снимок экрана, число, Шрифт&#10;&#10;Содержимое, созданное ИИ, может быть неверным.">
            <a:extLst>
              <a:ext uri="{FF2B5EF4-FFF2-40B4-BE49-F238E27FC236}">
                <a16:creationId xmlns:a16="http://schemas.microsoft.com/office/drawing/2014/main" id="{93BCF78F-C07E-A6BA-10AD-FE3106467B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173" y="134142"/>
            <a:ext cx="5426764" cy="3165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407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1500B4A4-B1F1-41EA-886A-B8A210DBCA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E55A99C-0BDC-4DBE-8E40-9FA66F629FA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89634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Рисунок 1" descr="Изображение выглядит как текст, снимок экрана, Шрифт, число&#10;&#10;Содержимое, созданное ИИ, может быть неверным.">
            <a:extLst>
              <a:ext uri="{FF2B5EF4-FFF2-40B4-BE49-F238E27FC236}">
                <a16:creationId xmlns:a16="http://schemas.microsoft.com/office/drawing/2014/main" id="{79C672B5-6D36-39DB-2C48-3DA1552D60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981" y="2193664"/>
            <a:ext cx="4822027" cy="2463049"/>
          </a:xfrm>
          <a:prstGeom prst="rect">
            <a:avLst/>
          </a:prstGeom>
        </p:spPr>
      </p:pic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5D1CEE39-A6DC-4DE0-9789-206F1A9888B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26744" y="889634"/>
            <a:ext cx="0" cy="507492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 descr="Изображение выглядит как текст, снимок экрана, линия, Шрифт&#10;&#10;Содержимое, созданное ИИ, может быть неверным.">
            <a:extLst>
              <a:ext uri="{FF2B5EF4-FFF2-40B4-BE49-F238E27FC236}">
                <a16:creationId xmlns:a16="http://schemas.microsoft.com/office/drawing/2014/main" id="{79F85E56-123C-4A39-AF54-DDE660A976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8478" y="1563893"/>
            <a:ext cx="4818888" cy="372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185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500B4A4-B1F1-41EA-886A-B8A210DBCA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E55A99C-0BDC-4DBE-8E40-9FA66F629FA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89634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Рисунок 2" descr="Изображение выглядит как текст, снимок экрана, Шрифт, число&#10;&#10;Содержимое, созданное ИИ, может быть неверным.">
            <a:extLst>
              <a:ext uri="{FF2B5EF4-FFF2-40B4-BE49-F238E27FC236}">
                <a16:creationId xmlns:a16="http://schemas.microsoft.com/office/drawing/2014/main" id="{03E3F3F6-C6A3-2E7E-4AD6-2920E26662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6525" y="2097931"/>
            <a:ext cx="5188558" cy="2943882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D1CEE39-A6DC-4DE0-9789-206F1A9888B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26744" y="889634"/>
            <a:ext cx="0" cy="507492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Рисунок 1" descr="Изображение выглядит как текст, снимок экрана, число, Шрифт&#10;&#10;Содержимое, созданное ИИ, может быть неверным.">
            <a:extLst>
              <a:ext uri="{FF2B5EF4-FFF2-40B4-BE49-F238E27FC236}">
                <a16:creationId xmlns:a16="http://schemas.microsoft.com/office/drawing/2014/main" id="{1C8CAA1B-B505-89C0-9034-B9457CACE3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8478" y="1834956"/>
            <a:ext cx="5580887" cy="3682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54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5B48B09-3E6C-CB12-3849-62B4C88FD9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ECFE510-E4B1-AD9E-365D-5BFDFA21A2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C15A7D7-6122-75E4-E978-CA1A7B9D39F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97DCBF8-0178-97C3-A585-3E294E4C05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791083"/>
              </p:ext>
            </p:extLst>
          </p:nvPr>
        </p:nvGraphicFramePr>
        <p:xfrm>
          <a:off x="1147157" y="764771"/>
          <a:ext cx="9900459" cy="52075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00153">
                  <a:extLst>
                    <a:ext uri="{9D8B030D-6E8A-4147-A177-3AD203B41FA5}">
                      <a16:colId xmlns:a16="http://schemas.microsoft.com/office/drawing/2014/main" val="1140789605"/>
                    </a:ext>
                  </a:extLst>
                </a:gridCol>
                <a:gridCol w="3300153">
                  <a:extLst>
                    <a:ext uri="{9D8B030D-6E8A-4147-A177-3AD203B41FA5}">
                      <a16:colId xmlns:a16="http://schemas.microsoft.com/office/drawing/2014/main" val="2845093528"/>
                    </a:ext>
                  </a:extLst>
                </a:gridCol>
                <a:gridCol w="3300153">
                  <a:extLst>
                    <a:ext uri="{9D8B030D-6E8A-4147-A177-3AD203B41FA5}">
                      <a16:colId xmlns:a16="http://schemas.microsoft.com/office/drawing/2014/main" val="2779185526"/>
                    </a:ext>
                  </a:extLst>
                </a:gridCol>
              </a:tblGrid>
              <a:tr h="1429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Студент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85" marR="52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Предложения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85" marR="522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Решение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85" marR="52285" marT="0" marB="0"/>
                </a:tc>
                <a:extLst>
                  <a:ext uri="{0D108BD9-81ED-4DB2-BD59-A6C34878D82A}">
                    <a16:rowId xmlns:a16="http://schemas.microsoft.com/office/drawing/2014/main" val="166808926"/>
                  </a:ext>
                </a:extLst>
              </a:tr>
              <a:tr h="25304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Студент группы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ЭУ-2411Р-1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85" marR="5228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Ваши предложения по совершенствованию воспитательной и социальной работы в вузе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85" marR="5228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Активисты интеллектуальные игры не честно проводили, своих друзей ставили на первое место, а нас на второе и третье место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При оценке результатов подсчет голосов проводится комиссией, в состав которой включаются не только активисты КДМ, но и преподаватели и/или старшие кураторы. По данной жалобе  состав комиссии будет расширен, будет проводиться ротация членов комиссии на каждую игру.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85" marR="52285" marT="0" marB="0" anchor="b"/>
                </a:tc>
                <a:extLst>
                  <a:ext uri="{0D108BD9-81ED-4DB2-BD59-A6C34878D82A}">
                    <a16:rowId xmlns:a16="http://schemas.microsoft.com/office/drawing/2014/main" val="3743591369"/>
                  </a:ext>
                </a:extLst>
              </a:tr>
              <a:tr h="25304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Студент группы ПМ-2411Р-1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85" marR="5228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Ваши предложения по совершенствованию воспитательной и социальной работы в вузе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85" marR="5228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У нас были проблемы с расписанием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Проблема с расписанием занятий в группе ПМ-2411Р1 была  решена. Для устранения данной проблемы было проведено корректирование расписания с учетом всех замечаний и потребностей учебного процесса. Обновленный график занятий был доведен до сведения студентов через официальные университетские ресурсы, образовательную платформу </a:t>
                      </a:r>
                      <a:r>
                        <a:rPr lang="ru-RU" sz="800" dirty="0" err="1">
                          <a:effectLst/>
                        </a:rPr>
                        <a:t>Miras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 smtClean="0">
                          <a:effectLst/>
                        </a:rPr>
                        <a:t>ap</a:t>
                      </a:r>
                      <a:r>
                        <a:rPr lang="ru-RU" sz="800" dirty="0" smtClean="0">
                          <a:effectLst/>
                        </a:rPr>
                        <a:t>.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85" marR="52285" marT="0" marB="0" anchor="b"/>
                </a:tc>
                <a:extLst>
                  <a:ext uri="{0D108BD9-81ED-4DB2-BD59-A6C34878D82A}">
                    <a16:rowId xmlns:a16="http://schemas.microsoft.com/office/drawing/2014/main" val="1227218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90723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184</Words>
  <Application>Microsoft Office PowerPoint</Application>
  <PresentationFormat>Широкоэкранный</PresentationFormat>
  <Paragraphs>15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user</cp:lastModifiedBy>
  <cp:revision>169</cp:revision>
  <dcterms:created xsi:type="dcterms:W3CDTF">2025-03-27T09:24:09Z</dcterms:created>
  <dcterms:modified xsi:type="dcterms:W3CDTF">2025-04-04T05:01:19Z</dcterms:modified>
</cp:coreProperties>
</file>